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92" r:id="rId3"/>
    <p:sldId id="294" r:id="rId4"/>
    <p:sldId id="274" r:id="rId5"/>
    <p:sldId id="27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3EC"/>
    <a:srgbClr val="FF9999"/>
    <a:srgbClr val="FFFFFF"/>
    <a:srgbClr val="FFFFCC"/>
    <a:srgbClr val="FFCC66"/>
    <a:srgbClr val="FFCCCC"/>
    <a:srgbClr val="CCFFFF"/>
    <a:srgbClr val="FF5050"/>
    <a:srgbClr val="F373A1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52957-6F68-46DA-BF77-C3A07FD02227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3C118-5678-4D72-AA4D-3E638ABCA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865B6-CC6B-4EC4-B454-005BFC17F21E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74BB-FCDC-45E2-810E-9715C9D0E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2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865B6-CC6B-4EC4-B454-005BFC17F21E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74BB-FCDC-45E2-810E-9715C9D0E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84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865B6-CC6B-4EC4-B454-005BFC17F21E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74BB-FCDC-45E2-810E-9715C9D0E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5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865B6-CC6B-4EC4-B454-005BFC17F21E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74BB-FCDC-45E2-810E-9715C9D0E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31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865B6-CC6B-4EC4-B454-005BFC17F21E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74BB-FCDC-45E2-810E-9715C9D0E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865B6-CC6B-4EC4-B454-005BFC17F21E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74BB-FCDC-45E2-810E-9715C9D0E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61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865B6-CC6B-4EC4-B454-005BFC17F21E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74BB-FCDC-45E2-810E-9715C9D0E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0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865B6-CC6B-4EC4-B454-005BFC17F21E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74BB-FCDC-45E2-810E-9715C9D0E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3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865B6-CC6B-4EC4-B454-005BFC17F21E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74BB-FCDC-45E2-810E-9715C9D0E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9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865B6-CC6B-4EC4-B454-005BFC17F21E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74BB-FCDC-45E2-810E-9715C9D0E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3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865B6-CC6B-4EC4-B454-005BFC17F21E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74BB-FCDC-45E2-810E-9715C9D0E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0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865B6-CC6B-4EC4-B454-005BFC17F21E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674BB-FCDC-45E2-810E-9715C9D0E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3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360084">
            <a:off x="215134" y="1975298"/>
            <a:ext cx="8713732" cy="4038600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Bài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7: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Kế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thừa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và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phát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huy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những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truyền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thống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tốt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đẹp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của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dân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tộc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1524000" y="18288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CA" sz="2800" b="1">
                <a:solidFill>
                  <a:srgbClr val="0000FF"/>
                </a:solidFill>
                <a:latin typeface="Times New Roman" pitchFamily="18" charset="0"/>
              </a:rPr>
              <a:t>	</a:t>
            </a:r>
            <a:r>
              <a:rPr lang="en-CA" sz="2800" b="1" smtClean="0">
                <a:solidFill>
                  <a:srgbClr val="0000FF"/>
                </a:solidFill>
                <a:latin typeface="Times New Roman" pitchFamily="18" charset="0"/>
              </a:rPr>
              <a:t>Tuần 13, 14_Tiết 13, 14</a:t>
            </a:r>
            <a:endParaRPr lang="en-CA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18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Text Box 4"/>
          <p:cNvSpPr txBox="1">
            <a:spLocks noChangeArrowheads="1"/>
          </p:cNvSpPr>
          <p:nvPr/>
        </p:nvSpPr>
        <p:spPr bwMode="auto">
          <a:xfrm>
            <a:off x="76200" y="0"/>
            <a:ext cx="90678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/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Quan sát ảnh và cho biết những hình ảnh này nói về truyền thống tốt đẹp nào của dân tộc ta.</a:t>
            </a:r>
          </a:p>
          <a:p>
            <a:pPr algn="ctr">
              <a:spcBef>
                <a:spcPct val="50000"/>
              </a:spcBef>
            </a:pPr>
            <a:endParaRPr lang="en-US" sz="1400">
              <a:solidFill>
                <a:srgbClr val="0000CC"/>
              </a:solidFill>
              <a:latin typeface=".VnKoala" pitchFamily="34" charset="0"/>
            </a:endParaRPr>
          </a:p>
        </p:txBody>
      </p:sp>
      <p:sp>
        <p:nvSpPr>
          <p:cNvPr id="19462" name="Text Box 17"/>
          <p:cNvSpPr txBox="1">
            <a:spLocks noChangeArrowheads="1"/>
          </p:cNvSpPr>
          <p:nvPr/>
        </p:nvSpPr>
        <p:spPr bwMode="auto">
          <a:xfrm>
            <a:off x="5410200" y="203835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Ca trï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01758" y="1295400"/>
            <a:ext cx="8942242" cy="5029200"/>
            <a:chOff x="125558" y="1295400"/>
            <a:chExt cx="8942242" cy="5029200"/>
          </a:xfrm>
        </p:grpSpPr>
        <p:pic>
          <p:nvPicPr>
            <p:cNvPr id="19469" name="Picture 6" descr="01-Goibanhchung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1376821"/>
              <a:ext cx="2133600" cy="1881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0" name="Picture 5" descr="IMG_198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371600"/>
              <a:ext cx="22098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1" name="Picture 7" descr="Hat quan ho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58" y="4056867"/>
              <a:ext cx="2286000" cy="2247900"/>
            </a:xfrm>
            <a:prstGeom prst="rect">
              <a:avLst/>
            </a:prstGeom>
            <a:noFill/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2" name="Picture 9" descr="Mot buoi lao do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4950" y="3976755"/>
              <a:ext cx="2209800" cy="2342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3" name="Picture 10" descr="Cong chieng Tay Nguye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784" y="3962400"/>
              <a:ext cx="2045016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4" name="Picture 21" descr="Minh hoa bai Le d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1295400"/>
              <a:ext cx="213360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5" name="Picture 22" descr="Kinh gia yeu tr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6967" y="3962400"/>
              <a:ext cx="2133600" cy="2342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6" name="Picture 29" descr="Biet 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371600"/>
              <a:ext cx="22098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012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0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0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 descr="cuopv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19796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83" name="Picture 3" descr="04052013_tuckeovoHM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533400"/>
            <a:ext cx="213518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84" name="Picture 4" descr="images856200_59_21_1332814836_87_0adamcuoimn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378142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1219200" y="0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eaLnBrk="1" hangingPunct="1"/>
            <a:r>
              <a:rPr 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Em hãy quan sát những bức tranh và cho biết đây là những hoạt động gì?</a:t>
            </a:r>
          </a:p>
        </p:txBody>
      </p:sp>
      <p:pic>
        <p:nvPicPr>
          <p:cNvPr id="225288" name="Picture 8" descr="boi1-770139-1369378671_500x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33800"/>
            <a:ext cx="2133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xh-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"/>
            <a:ext cx="4114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291" name="Picture 11" descr="Giới “đồng bóng” sinh viên: “Hành nghề” bằng vốn tự có | Báo Dân tr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33800"/>
            <a:ext cx="2362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05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5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7" y="-20782"/>
            <a:ext cx="91647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72" y="1219200"/>
            <a:ext cx="8846128" cy="914400"/>
          </a:xfrm>
        </p:spPr>
        <p:txBody>
          <a:bodyPr>
            <a:noAutofit/>
          </a:bodyPr>
          <a:lstStyle/>
          <a:p>
            <a:pPr algn="l"/>
            <a:r>
              <a:rPr lang="en-US" sz="400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1:Các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2157526"/>
            <a:ext cx="8534400" cy="1250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A.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1725" y="32766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có truyền thống, mỗi dân tộc và cá nhân đều có thể phát triển.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1" y="4326284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Nhờ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có truyền thống, dân tộc Việt Nam mới giữ được bản sắc riêng.</a:t>
            </a:r>
          </a:p>
        </p:txBody>
      </p:sp>
      <p:sp>
        <p:nvSpPr>
          <p:cNvPr id="8" name="Rectangle 7"/>
          <p:cNvSpPr/>
          <p:nvPr/>
        </p:nvSpPr>
        <p:spPr>
          <a:xfrm>
            <a:off x="311725" y="5403273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xã hội hiện đại,  truyền thống dân tộc không còn quan trọng nữa.</a:t>
            </a:r>
          </a:p>
        </p:txBody>
      </p:sp>
    </p:spTree>
    <p:extLst>
      <p:ext uri="{BB962C8B-B14F-4D97-AF65-F5344CB8AC3E}">
        <p14:creationId xmlns:p14="http://schemas.microsoft.com/office/powerpoint/2010/main" val="176162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95400"/>
            <a:ext cx="8534400" cy="1676400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 </a:t>
            </a:r>
            <a:r>
              <a:rPr lang="vi-V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nào dưới đây không phải là sự kế thừa và phát huy truyền thống tốt đẹp của dân tộc</a:t>
            </a:r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3048000"/>
            <a:ext cx="8610600" cy="4038600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vi-VN" sz="3600" dirty="0" smtClean="0">
                <a:latin typeface="+mj-lt"/>
              </a:rPr>
              <a:t>Tham </a:t>
            </a:r>
            <a:r>
              <a:rPr lang="vi-VN" sz="3600" dirty="0">
                <a:latin typeface="+mj-lt"/>
              </a:rPr>
              <a:t>gia các lễ hội truyền </a:t>
            </a:r>
            <a:r>
              <a:rPr lang="vi-VN" sz="3600" dirty="0" smtClean="0">
                <a:latin typeface="+mj-lt"/>
              </a:rPr>
              <a:t>thống.</a:t>
            </a:r>
            <a:endParaRPr lang="en-US" sz="3600" dirty="0" smtClean="0">
              <a:latin typeface="+mj-lt"/>
            </a:endParaRPr>
          </a:p>
          <a:p>
            <a:pPr marL="514350" indent="-514350">
              <a:buAutoNum type="alphaUcPeriod"/>
            </a:pPr>
            <a:r>
              <a:rPr lang="vi-VN" sz="3600" dirty="0" smtClean="0">
                <a:latin typeface="+mj-lt"/>
              </a:rPr>
              <a:t>Xem </a:t>
            </a:r>
            <a:r>
              <a:rPr lang="vi-VN" sz="3600" dirty="0">
                <a:latin typeface="+mj-lt"/>
              </a:rPr>
              <a:t>bói để biết trước các sự việc sẽ xảy ra, tránh điều xấu</a:t>
            </a:r>
            <a:r>
              <a:rPr lang="vi-VN" sz="3600" dirty="0" smtClean="0">
                <a:latin typeface="+mj-lt"/>
              </a:rPr>
              <a:t>.</a:t>
            </a:r>
            <a:endParaRPr lang="en-US" sz="3600" dirty="0" smtClean="0">
              <a:latin typeface="+mj-lt"/>
            </a:endParaRPr>
          </a:p>
          <a:p>
            <a:pPr marL="514350" indent="-514350">
              <a:buAutoNum type="alphaUcPeriod"/>
            </a:pPr>
            <a:r>
              <a:rPr lang="vi-VN" sz="3600" dirty="0">
                <a:latin typeface="+mj-lt"/>
              </a:rPr>
              <a:t>Thờ cúng tổ tiên</a:t>
            </a:r>
            <a:r>
              <a:rPr lang="vi-VN" sz="3600" dirty="0" smtClean="0">
                <a:latin typeface="+mj-lt"/>
              </a:rPr>
              <a:t>.</a:t>
            </a:r>
            <a:endParaRPr lang="en-US" sz="3600" dirty="0" smtClean="0">
              <a:latin typeface="+mj-lt"/>
            </a:endParaRPr>
          </a:p>
          <a:p>
            <a:pPr marL="514350" indent="-514350">
              <a:buAutoNum type="alphaUcPeriod"/>
            </a:pPr>
            <a:r>
              <a:rPr lang="vi-VN" sz="3600" dirty="0">
                <a:latin typeface="+mj-lt"/>
              </a:rPr>
              <a:t>Đi thăm các đền chùa, các di </a:t>
            </a:r>
            <a:r>
              <a:rPr lang="vi-VN" sz="3600" dirty="0" smtClean="0">
                <a:latin typeface="+mj-lt"/>
              </a:rPr>
              <a:t>tích</a:t>
            </a:r>
            <a:endParaRPr lang="vi-VN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842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1035</TotalTime>
  <Words>203</Words>
  <Application>Microsoft Office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Batang</vt:lpstr>
      <vt:lpstr>.VnKoala</vt:lpstr>
      <vt:lpstr>.VnTime</vt:lpstr>
      <vt:lpstr>Arial</vt:lpstr>
      <vt:lpstr>Calibri</vt:lpstr>
      <vt:lpstr>Times New Roman</vt:lpstr>
      <vt:lpstr>Office Theme</vt:lpstr>
      <vt:lpstr>Bài 7: Kế thừa và phát huy những truyền thống tốt đẹp của dân tộc</vt:lpstr>
      <vt:lpstr>PowerPoint Presentation</vt:lpstr>
      <vt:lpstr>PowerPoint Presentation</vt:lpstr>
      <vt:lpstr>Câu 1:Các bạn tán thành với ý kiến nào sau đây?</vt:lpstr>
      <vt:lpstr>Câu 2: Việc làm nào dưới đây không phải là sự kế thừa và phát huy truyền thống tốt đẹp của dân tộc?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61</cp:revision>
  <dcterms:created xsi:type="dcterms:W3CDTF">2019-10-27T14:04:09Z</dcterms:created>
  <dcterms:modified xsi:type="dcterms:W3CDTF">2022-11-25T16:46:30Z</dcterms:modified>
</cp:coreProperties>
</file>